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0" r:id="rId3"/>
    <p:sldId id="262" r:id="rId4"/>
    <p:sldId id="263" r:id="rId5"/>
    <p:sldId id="265" r:id="rId6"/>
    <p:sldId id="293" r:id="rId7"/>
    <p:sldId id="292" r:id="rId8"/>
    <p:sldId id="291" r:id="rId9"/>
    <p:sldId id="290" r:id="rId10"/>
    <p:sldId id="289" r:id="rId11"/>
    <p:sldId id="288" r:id="rId12"/>
    <p:sldId id="287" r:id="rId13"/>
    <p:sldId id="286" r:id="rId14"/>
    <p:sldId id="285" r:id="rId15"/>
    <p:sldId id="284" r:id="rId16"/>
    <p:sldId id="283" r:id="rId17"/>
    <p:sldId id="282" r:id="rId18"/>
    <p:sldId id="281" r:id="rId19"/>
    <p:sldId id="280" r:id="rId20"/>
    <p:sldId id="279" r:id="rId21"/>
    <p:sldId id="278" r:id="rId22"/>
    <p:sldId id="277" r:id="rId23"/>
    <p:sldId id="276" r:id="rId24"/>
    <p:sldId id="275" r:id="rId25"/>
    <p:sldId id="274" r:id="rId26"/>
    <p:sldId id="273" r:id="rId27"/>
    <p:sldId id="272" r:id="rId28"/>
    <p:sldId id="271" r:id="rId29"/>
    <p:sldId id="270" r:id="rId30"/>
    <p:sldId id="269" r:id="rId31"/>
    <p:sldId id="268" r:id="rId32"/>
    <p:sldId id="267" r:id="rId33"/>
    <p:sldId id="266" r:id="rId34"/>
    <p:sldId id="264" r:id="rId35"/>
    <p:sldId id="294" r:id="rId36"/>
    <p:sldId id="298" r:id="rId37"/>
    <p:sldId id="297" r:id="rId38"/>
    <p:sldId id="296" r:id="rId3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6" autoAdjust="0"/>
    <p:restoredTop sz="9466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6705600" cy="76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133600"/>
            <a:ext cx="45720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14EB63-592D-4CC1-B86E-0A99927D49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32047-2E9B-4600-8808-46EAC46068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4550" y="838200"/>
            <a:ext cx="161925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470535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A4D7F-B521-4D3E-8C22-FF8E52C1A0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12EB-5884-4B16-ACF5-E849977E10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406900"/>
            <a:ext cx="64373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906713"/>
            <a:ext cx="64373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2C1D9-5F38-4CCC-BBFD-F5DDB724F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2819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2819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05A8-5AEB-4F01-B258-E84EB2F21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03554-ADE1-4497-94C2-BD667869E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FDE90-92BA-4B3E-B555-2407920BA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A8244-66E8-4EA1-BD01-EEE08D6601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3050"/>
            <a:ext cx="274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73050"/>
            <a:ext cx="4724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435100"/>
            <a:ext cx="274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E4054-D6F8-4BE2-81FE-6EBBD7FDF2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52212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838199"/>
            <a:ext cx="5221288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67338"/>
            <a:ext cx="52212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61D3D-ABD3-4D13-81F1-6CFFC237D5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00200"/>
            <a:ext cx="579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993406-65C4-4D22-BD95-804FD5C566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accent1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i="1">
          <a:solidFill>
            <a:schemeClr val="accent1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i="1">
          <a:solidFill>
            <a:schemeClr val="accent1">
              <a:lumMod val="50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accent1">
              <a:lumMod val="5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62200" y="2667000"/>
            <a:ext cx="4191000" cy="1752600"/>
          </a:xfrm>
        </p:spPr>
        <p:txBody>
          <a:bodyPr/>
          <a:lstStyle/>
          <a:p>
            <a:r>
              <a:rPr lang="en-US" i="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</a:t>
            </a:r>
            <a:r>
              <a:rPr lang="en-US" i="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medios</a:t>
            </a:r>
            <a:r>
              <a:rPr lang="en-US" i="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i="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transporte</a:t>
            </a:r>
            <a:r>
              <a:rPr lang="en-US" i="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 los </a:t>
            </a:r>
            <a:r>
              <a:rPr lang="en-US" i="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viajes</a:t>
            </a:r>
            <a:endParaRPr lang="en-US" i="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bicicleta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images.clipartpanda.com/bicycle-20clip-20art-KinXjqziq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2" y="2463958"/>
            <a:ext cx="4181475" cy="2798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6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camino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sr.photos3.fotosearch.com/bthumb/CSP/CSP991/k1216336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324225" cy="3110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camión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clipartbest.com/cliparts/eTM/7pb/eTM7pbXTn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15247"/>
            <a:ext cx="3990975" cy="2495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0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020762"/>
            <a:ext cx="6248400" cy="5794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coche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carro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automóvil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clipartbest.com/cliparts/9iz/Moa/9izMoaqG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72" y="2546191"/>
            <a:ext cx="3970655" cy="2633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equipaje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images.clipartpanda.com/luggage-clipart-royalty-free-photos-503151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43956"/>
            <a:ext cx="3600450" cy="283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2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estación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images.clipartpanda.com/station-clipart-ncBK7R8ji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3231515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9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ferrocarril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clipartbest.com/cliparts/z7c/aaL/z7caaLzT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1981200"/>
            <a:ext cx="3971925" cy="3316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09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horario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clipartbest.com/download?clipart=LTKz6rqT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776663" cy="327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2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itinerario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media-cache-ec0.pinimg.com/236x/29/0c/2b/290c2b11cf7c888b5c2a18229ed635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52552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5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llegada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clipartbest.com/download?clipart=diraKo46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61381"/>
            <a:ext cx="3495675" cy="340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3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aduana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http://cdn-5.freeclipartnow.com/d/40483-1/custom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616517" cy="2690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maleta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clipsahoy.com/clipart3/as5776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2" y="2150268"/>
            <a:ext cx="3762375" cy="342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5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mapa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clker.com/cliparts/z/5/I/6/W/k/treasure-map-ocal-diff-colours-hi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42490"/>
            <a:ext cx="3929063" cy="3441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metro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s://encrypted-tbn1.gstatic.com/images?q=tbn:ANd9GcRnICjGoL9m2LxgnIzR3UbNfB5pti1dUGwXTLDCe_WxZ76a9YdKg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36323"/>
            <a:ext cx="4210050" cy="3053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23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motocicleta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bestclipartblog.com/clipart-pics/-motorcycle-clipart-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167187" cy="2882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46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parada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clipartbest.com/cliparts/di6/prK/di6prK6i9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02" y="2243137"/>
            <a:ext cx="2626995" cy="3240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8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El/la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pasajero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/a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images.clipartpanda.com/airline-clipart-airline_passenger_-_child_2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2865438" cy="3237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1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pasaporte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acclaimclipart.com/free_clipart_images/clip_art_illustration_of_a_passport_0515-0910-0102-4735_SM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154713"/>
            <a:ext cx="2933700" cy="3416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21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pensión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clipartpal.com/_thumbs/034/1/inn_tn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80590"/>
            <a:ext cx="3432175" cy="3365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1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puente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architecture.phillipmartin.info/bridge_suspension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81103"/>
            <a:ext cx="3876675" cy="2764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8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puerto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thumbs.gograph.com/gg6389048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56" y="2274252"/>
            <a:ext cx="3976688" cy="3177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0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aeropuerto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clipsahoy.com/clipart3/as6165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09800"/>
            <a:ext cx="4038600" cy="3611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2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sala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espera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wpclipart.com/signs_symbol/BW/BW_4/waiting_room_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10" y="1981200"/>
            <a:ext cx="3319780" cy="3436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46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salida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clker.com/cliparts/B/X/8/8/p/r/departures-airport-sign-m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1242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9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senda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images.clipartpanda.com/path-clipart-walking_path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581400" cy="3535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55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lang="en-US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tranvía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allfree-clipart.com/Transportation/streetca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436336"/>
            <a:ext cx="3924300" cy="2853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1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tren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bestclipartblog.com/clipart-pics/train-clip-art-3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15857"/>
            <a:ext cx="3987165" cy="2894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2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viaje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toyfulwonders.com/wp-content/uploads/2014/06/Family-Car-Tri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31" y="2235834"/>
            <a:ext cx="3081337" cy="3254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0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volar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images.clipartpanda.com/flying-clipart-man_flying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1392"/>
            <a:ext cx="3629025" cy="3223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6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vuelo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airplaneclipart.com/free_airplane_clipart/jet_airliner_airplane_with_speed_streaks_0071-1012-0821-4544_SM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4953000" cy="2433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asiento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4vector.com/i/free-vector-airplane-seat-clip-art_114406_Airplane_Seat_clip_art_high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33528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83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El/la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asistente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vuelo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classroomclipart.com/images/gallery/Clipart/Travel/airline-flight-attendant-with-carry-on-b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2951639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3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autobús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clipartbest.com/cliparts/RcA/7yL/RcA7yLrAi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303905" cy="307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97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autopista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/la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carretera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static.freepik.com/free-photo/interstate-highway-sign-clip-art_4191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481388" cy="3249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3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s-E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avión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aeroplano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frpic.com/vectors/airplane-clipart/airplane-clipart-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56" y="2286000"/>
            <a:ext cx="4205288" cy="2745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17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barco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bestclipartblog.com/clipart-pics/ship-clip-art-8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61" y="2514282"/>
            <a:ext cx="4633278" cy="2697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8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heme/theme1.xml><?xml version="1.0" encoding="utf-8"?>
<a:theme xmlns:a="http://schemas.openxmlformats.org/drawingml/2006/main" name="scribble_p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ribble_pa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ribble_p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_p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_p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_p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_p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ibble_p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_p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_p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_p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_p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_p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ibble_p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EF87C18-19F1-4692-849C-F89591F1A9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Scribble pad design slides</Template>
  <TotalTime>25</TotalTime>
  <Words>92</Words>
  <Application>Microsoft Office PowerPoint</Application>
  <PresentationFormat>On-screen Show (4:3)</PresentationFormat>
  <Paragraphs>37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Aharoni</vt:lpstr>
      <vt:lpstr>Arial</vt:lpstr>
      <vt:lpstr>Times New Roman</vt:lpstr>
      <vt:lpstr>scribble_pad</vt:lpstr>
      <vt:lpstr>Los medios de transporte y los viajes</vt:lpstr>
      <vt:lpstr>La aduana</vt:lpstr>
      <vt:lpstr>El aeropuerto</vt:lpstr>
      <vt:lpstr>El asiento</vt:lpstr>
      <vt:lpstr>El/la asistente de vuelo</vt:lpstr>
      <vt:lpstr>El autobús</vt:lpstr>
      <vt:lpstr>La autopista/la carretera</vt:lpstr>
      <vt:lpstr>El avión, el aeroplano</vt:lpstr>
      <vt:lpstr>El barco</vt:lpstr>
      <vt:lpstr>La bicicleta</vt:lpstr>
      <vt:lpstr>El camino</vt:lpstr>
      <vt:lpstr>El camión</vt:lpstr>
      <vt:lpstr>El coche, el carro, el automóvil</vt:lpstr>
      <vt:lpstr>El equipaje</vt:lpstr>
      <vt:lpstr>La estación</vt:lpstr>
      <vt:lpstr>El ferrocarril</vt:lpstr>
      <vt:lpstr>El horario</vt:lpstr>
      <vt:lpstr>El itinerario</vt:lpstr>
      <vt:lpstr>La llegada</vt:lpstr>
      <vt:lpstr>La maleta</vt:lpstr>
      <vt:lpstr>El mapa</vt:lpstr>
      <vt:lpstr>El metro</vt:lpstr>
      <vt:lpstr>La motocicleta</vt:lpstr>
      <vt:lpstr>La parada</vt:lpstr>
      <vt:lpstr>El/la pasajero/a</vt:lpstr>
      <vt:lpstr>El pasaporte</vt:lpstr>
      <vt:lpstr>La pensión</vt:lpstr>
      <vt:lpstr>El puente</vt:lpstr>
      <vt:lpstr>El puerto</vt:lpstr>
      <vt:lpstr>La sala de espera</vt:lpstr>
      <vt:lpstr>La salida</vt:lpstr>
      <vt:lpstr>La senda</vt:lpstr>
      <vt:lpstr>El tranvía</vt:lpstr>
      <vt:lpstr>El tren</vt:lpstr>
      <vt:lpstr>El viaje</vt:lpstr>
      <vt:lpstr>volar</vt:lpstr>
      <vt:lpstr>El vuelo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medios de transporte y los viajes</dc:title>
  <dc:creator>Kristi Harris</dc:creator>
  <cp:keywords/>
  <cp:lastModifiedBy>Harris, Kristi</cp:lastModifiedBy>
  <cp:revision>4</cp:revision>
  <dcterms:created xsi:type="dcterms:W3CDTF">2014-09-01T21:23:12Z</dcterms:created>
  <dcterms:modified xsi:type="dcterms:W3CDTF">2017-10-13T21:28:32Z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TC103368139990</vt:lpwstr>
  </property>
</Properties>
</file>