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7" r:id="rId3"/>
    <p:sldId id="332" r:id="rId4"/>
    <p:sldId id="319" r:id="rId5"/>
    <p:sldId id="321" r:id="rId6"/>
    <p:sldId id="375" r:id="rId7"/>
    <p:sldId id="323" r:id="rId8"/>
    <p:sldId id="325" r:id="rId9"/>
    <p:sldId id="318" r:id="rId10"/>
    <p:sldId id="315" r:id="rId11"/>
    <p:sldId id="327" r:id="rId12"/>
    <p:sldId id="361" r:id="rId13"/>
    <p:sldId id="324" r:id="rId14"/>
    <p:sldId id="341" r:id="rId15"/>
    <p:sldId id="331" r:id="rId16"/>
    <p:sldId id="328" r:id="rId17"/>
    <p:sldId id="326" r:id="rId18"/>
    <p:sldId id="337" r:id="rId19"/>
    <p:sldId id="338" r:id="rId20"/>
    <p:sldId id="339" r:id="rId21"/>
    <p:sldId id="336" r:id="rId22"/>
    <p:sldId id="347" r:id="rId23"/>
    <p:sldId id="348" r:id="rId24"/>
    <p:sldId id="372" r:id="rId25"/>
    <p:sldId id="340" r:id="rId26"/>
    <p:sldId id="346" r:id="rId27"/>
    <p:sldId id="357" r:id="rId28"/>
    <p:sldId id="342" r:id="rId29"/>
    <p:sldId id="363" r:id="rId30"/>
    <p:sldId id="359" r:id="rId31"/>
    <p:sldId id="374" r:id="rId32"/>
    <p:sldId id="329" r:id="rId33"/>
    <p:sldId id="353" r:id="rId34"/>
    <p:sldId id="365" r:id="rId35"/>
    <p:sldId id="366" r:id="rId36"/>
    <p:sldId id="358" r:id="rId37"/>
    <p:sldId id="360" r:id="rId38"/>
    <p:sldId id="364" r:id="rId39"/>
    <p:sldId id="370" r:id="rId40"/>
    <p:sldId id="37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9" autoAdjust="0"/>
    <p:restoredTop sz="94639" autoAdjust="0"/>
  </p:normalViewPr>
  <p:slideViewPr>
    <p:cSldViewPr>
      <p:cViewPr varScale="1">
        <p:scale>
          <a:sx n="76" d="100"/>
          <a:sy n="76" d="100"/>
        </p:scale>
        <p:origin x="9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7BD-5D80-4BD1-86AA-EF345200E22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ABA8-A3C2-42FC-952D-07A939C49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7BD-5D80-4BD1-86AA-EF345200E22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ABA8-A3C2-42FC-952D-07A939C49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7BD-5D80-4BD1-86AA-EF345200E22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ABA8-A3C2-42FC-952D-07A939C49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7BD-5D80-4BD1-86AA-EF345200E22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ABA8-A3C2-42FC-952D-07A939C49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7BD-5D80-4BD1-86AA-EF345200E22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ABA8-A3C2-42FC-952D-07A939C49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7BD-5D80-4BD1-86AA-EF345200E22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ABA8-A3C2-42FC-952D-07A939C49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7BD-5D80-4BD1-86AA-EF345200E22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ABA8-A3C2-42FC-952D-07A939C49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7BD-5D80-4BD1-86AA-EF345200E22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ABA8-A3C2-42FC-952D-07A939C49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7BD-5D80-4BD1-86AA-EF345200E22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ABA8-A3C2-42FC-952D-07A939C49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47BD-5D80-4BD1-86AA-EF345200E22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ABA8-A3C2-42FC-952D-07A939C49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CD747BD-5D80-4BD1-86AA-EF345200E22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3F2ABA8-A3C2-42FC-952D-07A939C49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CD747BD-5D80-4BD1-86AA-EF345200E22F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3F2ABA8-A3C2-42FC-952D-07A939C49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Ropa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abrigo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098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bota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396240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pijama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381000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blusa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133600"/>
            <a:ext cx="32765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collar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09800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calzoncillos</a:t>
            </a:r>
            <a:endParaRPr lang="en-US" dirty="0"/>
          </a:p>
        </p:txBody>
      </p:sp>
      <p:pic>
        <p:nvPicPr>
          <p:cNvPr id="4" name="Content Placeholder 3" descr="C:\Users\Kristi\AppData\Local\Microsoft\Windows\Temporary Internet Files\Content.IE5\2QKAFU6W\MC900030711[1].wm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2847746" cy="252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2440378" cy="175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botón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098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bolsillo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41147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cepillo</a:t>
            </a:r>
            <a:r>
              <a:rPr lang="en-US" dirty="0" smtClean="0"/>
              <a:t> de </a:t>
            </a:r>
            <a:r>
              <a:rPr lang="en-US" dirty="0" err="1" smtClean="0"/>
              <a:t>dientes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7749988">
            <a:off x="2344985" y="2524161"/>
            <a:ext cx="4137228" cy="369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chaleco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35814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anillo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057400"/>
            <a:ext cx="26336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chaqueta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495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cepillo</a:t>
            </a:r>
            <a:r>
              <a:rPr lang="en-US" dirty="0" smtClean="0"/>
              <a:t> (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pelo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C:\Users\Kristi\AppData\Local\Microsoft\Windows\Temporary Internet Files\Content.IE5\F1WWKMB9\MC900290075[1].wm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44958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gorra</a:t>
            </a:r>
            <a:r>
              <a:rPr lang="en-US" dirty="0" smtClean="0"/>
              <a:t>, el </a:t>
            </a:r>
            <a:r>
              <a:rPr lang="en-US" dirty="0" err="1" smtClean="0"/>
              <a:t>gorro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0574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guante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05000"/>
            <a:ext cx="28194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vestido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1200"/>
            <a:ext cx="304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cinturón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09800"/>
            <a:ext cx="43433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falda</a:t>
            </a:r>
            <a:endParaRPr lang="en-US" dirty="0"/>
          </a:p>
        </p:txBody>
      </p:sp>
      <p:pic>
        <p:nvPicPr>
          <p:cNvPr id="4" name="Content Placeholder 3" descr="C:\Users\Kristi\AppData\Local\Microsoft\Windows\Temporary Internet Files\Content.IE5\2QKAFU6W\MC900113370[1].wm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543" y="1774825"/>
            <a:ext cx="5236914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pantalón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05000"/>
            <a:ext cx="32003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corbata</a:t>
            </a:r>
            <a:endParaRPr lang="en-US" dirty="0"/>
          </a:p>
        </p:txBody>
      </p:sp>
      <p:pic>
        <p:nvPicPr>
          <p:cNvPr id="4" name="Content Placeholder 3" descr="C:\Users\Kristi\AppData\Local\Microsoft\Windows\Temporary Internet Files\Content.IE5\0B0LCOB4\MC900199231[1].wm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05000"/>
            <a:ext cx="2133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pulsera</a:t>
            </a:r>
            <a:endParaRPr lang="en-US" dirty="0"/>
          </a:p>
        </p:txBody>
      </p:sp>
      <p:pic>
        <p:nvPicPr>
          <p:cNvPr id="4" name="Content Placeholder 3" descr="C:\Users\Kristi\AppData\Local\Microsoft\Windows\Temporary Internet Files\Content.IE5\WGCA0X7Y\MC900113382[1].wm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558" y="1827415"/>
            <a:ext cx="5694883" cy="452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camiseta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09800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paraguas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09800"/>
            <a:ext cx="330517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cepillo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362200"/>
            <a:ext cx="5027371" cy="34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9048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calcetín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05000"/>
            <a:ext cx="304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maleta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41243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sandalia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0"/>
            <a:ext cx="3995737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sombrero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46196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pañuelo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34194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peine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38862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ropa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365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traje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aretes</a:t>
            </a:r>
            <a:r>
              <a:rPr lang="en-US" dirty="0" smtClean="0"/>
              <a:t>, los </a:t>
            </a:r>
            <a:r>
              <a:rPr lang="en-US" dirty="0" err="1" smtClean="0"/>
              <a:t>pendientes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zapato</a:t>
            </a:r>
            <a:endParaRPr lang="en-US" dirty="0"/>
          </a:p>
        </p:txBody>
      </p:sp>
      <p:pic>
        <p:nvPicPr>
          <p:cNvPr id="4" name="Content Placeholder 3" descr="C:\Users\Kristi\AppData\Local\Microsoft\Windows\Temporary Internet Files\Content.IE5\9UES5BIW\MC900440231[1].wm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574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bastón</a:t>
            </a:r>
            <a:endParaRPr lang="en-US" dirty="0"/>
          </a:p>
        </p:txBody>
      </p:sp>
      <p:pic>
        <p:nvPicPr>
          <p:cNvPr id="4" name="Content Placeholder 3" descr="C:\Users\Kristi\AppData\Local\Microsoft\Windows\Temporary Internet Files\Content.IE5\O2T6Z2IO\MC900351325[1].wm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28800"/>
            <a:ext cx="243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cartera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62200"/>
            <a:ext cx="3126423" cy="32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907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billetera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441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bolsa</a:t>
            </a:r>
            <a:r>
              <a:rPr lang="en-US" dirty="0" smtClean="0"/>
              <a:t>, el </a:t>
            </a:r>
            <a:r>
              <a:rPr lang="en-US" dirty="0" err="1" smtClean="0"/>
              <a:t>bolso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38099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anteojos</a:t>
            </a:r>
            <a:r>
              <a:rPr lang="en-US" dirty="0" smtClean="0"/>
              <a:t>, los </a:t>
            </a:r>
            <a:r>
              <a:rPr lang="en-US" dirty="0" err="1" smtClean="0"/>
              <a:t>lentes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espejuelos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gafas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62200"/>
            <a:ext cx="4952999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5676</TotalTime>
  <Words>100</Words>
  <Application>Microsoft Office PowerPoint</Application>
  <PresentationFormat>On-screen Show (4:3)</PresentationFormat>
  <Paragraphs>40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Corbel</vt:lpstr>
      <vt:lpstr>Wingdings</vt:lpstr>
      <vt:lpstr>Wingdings 2</vt:lpstr>
      <vt:lpstr>Wingdings 3</vt:lpstr>
      <vt:lpstr>Module</vt:lpstr>
      <vt:lpstr>La Ropa</vt:lpstr>
      <vt:lpstr>el anillo</vt:lpstr>
      <vt:lpstr>la camiseta</vt:lpstr>
      <vt:lpstr>los aretes, los pendientes</vt:lpstr>
      <vt:lpstr>el bastón</vt:lpstr>
      <vt:lpstr>la cartera</vt:lpstr>
      <vt:lpstr>la billetera</vt:lpstr>
      <vt:lpstr>la bolsa, el bolso</vt:lpstr>
      <vt:lpstr>los anteojos, los lentes,  los espejuelos, las gafas</vt:lpstr>
      <vt:lpstr>el abrigo</vt:lpstr>
      <vt:lpstr>la bota</vt:lpstr>
      <vt:lpstr>la pijama</vt:lpstr>
      <vt:lpstr>la blusa</vt:lpstr>
      <vt:lpstr>el collar</vt:lpstr>
      <vt:lpstr>los calzoncillos</vt:lpstr>
      <vt:lpstr>el botón</vt:lpstr>
      <vt:lpstr>el bolsillo</vt:lpstr>
      <vt:lpstr>el cepillo de dientes</vt:lpstr>
      <vt:lpstr>el chaleco</vt:lpstr>
      <vt:lpstr>la chaqueta</vt:lpstr>
      <vt:lpstr>el cepillo (para el pelo)</vt:lpstr>
      <vt:lpstr>la gorra, el gorro</vt:lpstr>
      <vt:lpstr>el guante</vt:lpstr>
      <vt:lpstr>el vestido</vt:lpstr>
      <vt:lpstr>el cinturón</vt:lpstr>
      <vt:lpstr>la falda</vt:lpstr>
      <vt:lpstr>el pantalón</vt:lpstr>
      <vt:lpstr>la corbata</vt:lpstr>
      <vt:lpstr>la pulsera</vt:lpstr>
      <vt:lpstr>el paraguas</vt:lpstr>
      <vt:lpstr>El cepillo </vt:lpstr>
      <vt:lpstr>el calcetín</vt:lpstr>
      <vt:lpstr>la maleta</vt:lpstr>
      <vt:lpstr>la sandalia</vt:lpstr>
      <vt:lpstr>el sombrero</vt:lpstr>
      <vt:lpstr>el pañuelo</vt:lpstr>
      <vt:lpstr>el peine</vt:lpstr>
      <vt:lpstr>la ropa </vt:lpstr>
      <vt:lpstr>el traje</vt:lpstr>
      <vt:lpstr>el zapato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Lista 7</dc:title>
  <dc:creator>Kristi</dc:creator>
  <cp:lastModifiedBy>Harris, Kristi</cp:lastModifiedBy>
  <cp:revision>11</cp:revision>
  <dcterms:created xsi:type="dcterms:W3CDTF">2012-03-06T03:34:53Z</dcterms:created>
  <dcterms:modified xsi:type="dcterms:W3CDTF">2016-01-13T17:12:39Z</dcterms:modified>
</cp:coreProperties>
</file>