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5"/>
  </p:notesMasterIdLst>
  <p:sldIdLst>
    <p:sldId id="258" r:id="rId3"/>
    <p:sldId id="257" r:id="rId4"/>
    <p:sldId id="259" r:id="rId5"/>
    <p:sldId id="284" r:id="rId6"/>
    <p:sldId id="260" r:id="rId7"/>
    <p:sldId id="264" r:id="rId8"/>
    <p:sldId id="261" r:id="rId9"/>
    <p:sldId id="262" r:id="rId10"/>
    <p:sldId id="270" r:id="rId11"/>
    <p:sldId id="263" r:id="rId12"/>
    <p:sldId id="343" r:id="rId13"/>
    <p:sldId id="265" r:id="rId14"/>
    <p:sldId id="267" r:id="rId15"/>
    <p:sldId id="271" r:id="rId16"/>
    <p:sldId id="272" r:id="rId17"/>
    <p:sldId id="268" r:id="rId18"/>
    <p:sldId id="275" r:id="rId19"/>
    <p:sldId id="276" r:id="rId20"/>
    <p:sldId id="278" r:id="rId21"/>
    <p:sldId id="282" r:id="rId22"/>
    <p:sldId id="283" r:id="rId23"/>
    <p:sldId id="295" r:id="rId24"/>
    <p:sldId id="296" r:id="rId25"/>
    <p:sldId id="327" r:id="rId26"/>
    <p:sldId id="329" r:id="rId27"/>
    <p:sldId id="330" r:id="rId28"/>
    <p:sldId id="331" r:id="rId29"/>
    <p:sldId id="339" r:id="rId30"/>
    <p:sldId id="328" r:id="rId31"/>
    <p:sldId id="334" r:id="rId32"/>
    <p:sldId id="333" r:id="rId33"/>
    <p:sldId id="332" r:id="rId34"/>
    <p:sldId id="338" r:id="rId35"/>
    <p:sldId id="335" r:id="rId36"/>
    <p:sldId id="336" r:id="rId37"/>
    <p:sldId id="342" r:id="rId38"/>
    <p:sldId id="341" r:id="rId39"/>
    <p:sldId id="337" r:id="rId40"/>
    <p:sldId id="340" r:id="rId41"/>
    <p:sldId id="294" r:id="rId42"/>
    <p:sldId id="286" r:id="rId43"/>
    <p:sldId id="344" r:id="rId44"/>
    <p:sldId id="291" r:id="rId45"/>
    <p:sldId id="290" r:id="rId46"/>
    <p:sldId id="293" r:id="rId47"/>
    <p:sldId id="287" r:id="rId48"/>
    <p:sldId id="346" r:id="rId49"/>
    <p:sldId id="288" r:id="rId50"/>
    <p:sldId id="289" r:id="rId51"/>
    <p:sldId id="292" r:id="rId52"/>
    <p:sldId id="347" r:id="rId53"/>
    <p:sldId id="345" r:id="rId54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8EA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4" autoAdjust="0"/>
    <p:restoredTop sz="94670" autoAdjust="0"/>
  </p:normalViewPr>
  <p:slideViewPr>
    <p:cSldViewPr>
      <p:cViewPr varScale="1">
        <p:scale>
          <a:sx n="82" d="100"/>
          <a:sy n="82" d="100"/>
        </p:scale>
        <p:origin x="6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F56667-8D63-4D7E-8111-E9DC8304D4F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2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F496E-2328-48FC-9138-F0F190DC1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8374-AB85-42D2-9844-3F4845D92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85C21-E5AC-45EE-875F-5E228B50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1AF4-EBD2-46FF-A8CD-E55BFD641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B0F6-1E1D-4DDB-A1AA-04360B364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FBDC-A6CE-4547-B61A-FFEDFED23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C1A5F-14B0-4178-8E9B-B7E94180F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3838D-CA94-4995-84AD-C96ABD31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49C3C-E137-4F64-8B1C-978A74A0E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0CE1-0CCE-4EAF-BBAD-6B95DA3CA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7908B-1A84-4669-B18E-4588115F7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DA5F3E-E22B-4C12-B48F-22EC82F04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GrilledCheese BTN Toasted" pitchFamily="34" charset="0"/>
              </a:rPr>
              <a:t>Apendice</a:t>
            </a:r>
            <a:r>
              <a:rPr lang="en-US" b="1" dirty="0" smtClean="0">
                <a:latin typeface="GrilledCheese BTN Toasted" pitchFamily="34" charset="0"/>
              </a:rPr>
              <a:t> A: </a:t>
            </a:r>
            <a:r>
              <a:rPr lang="en-US" b="1" dirty="0" err="1" smtClean="0">
                <a:latin typeface="GrilledCheese BTN Toasted" pitchFamily="34" charset="0"/>
              </a:rPr>
              <a:t>Lista</a:t>
            </a:r>
            <a:r>
              <a:rPr lang="en-US" b="1" dirty="0" smtClean="0">
                <a:latin typeface="GrilledCheese BTN Toasted" pitchFamily="34" charset="0"/>
              </a:rPr>
              <a:t> 1</a:t>
            </a:r>
            <a:endParaRPr lang="en-US" b="1" dirty="0">
              <a:latin typeface="GrilledCheese BTN Toast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Los animals, </a:t>
            </a:r>
            <a:r>
              <a:rPr lang="en-US" dirty="0" err="1" smtClean="0"/>
              <a:t>pájaros</a:t>
            </a:r>
            <a:r>
              <a:rPr lang="en-US" dirty="0" smtClean="0"/>
              <a:t> e </a:t>
            </a:r>
            <a:r>
              <a:rPr lang="en-US" dirty="0" err="1" smtClean="0"/>
              <a:t>insectos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árboles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smtClean="0"/>
              <a:t>flores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43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rata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87N4BVPO\MC900324460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737915" cy="279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801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ráton</a:t>
            </a:r>
            <a:endParaRPr lang="en-US" dirty="0"/>
          </a:p>
        </p:txBody>
      </p:sp>
      <p:pic>
        <p:nvPicPr>
          <p:cNvPr id="4" name="Content Placeholder 3" descr="http://ec.l.thumbs.canstockphoto.com/canstock1344345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22" y="1828800"/>
            <a:ext cx="3229356" cy="3939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24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mono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53MB6JQK\MC900091101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01" y="1600200"/>
            <a:ext cx="309939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985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oso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BDGH6AX8\MC900382610[1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92087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408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jirafa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910012" cy="323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824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lobo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5000"/>
            <a:ext cx="3786612" cy="33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9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oveja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A0V63G37\MC900297217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414827" cy="298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930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cordero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796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conejo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598" y="1981200"/>
            <a:ext cx="25728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5062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cerdo</a:t>
            </a:r>
            <a:r>
              <a:rPr lang="en-US" dirty="0" smtClean="0"/>
              <a:t>/el </a:t>
            </a:r>
            <a:r>
              <a:rPr lang="en-US" dirty="0" err="1" smtClean="0"/>
              <a:t>puerco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890378" cy="31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334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tigre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risti\AppData\Local\Microsoft\Windows\Temporary Internet Files\Content.IE5\87N4BVPO\MC90011074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886200" cy="2359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718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ballena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486150" cy="253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541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burro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3333750" cy="317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367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zorro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381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9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venado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53MB6JQK\MC900356157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801618" cy="377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984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abeja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619500" cy="37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8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araña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14" y="1752600"/>
            <a:ext cx="3962171" cy="3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9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búho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7400"/>
            <a:ext cx="3360801" cy="35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94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caballo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3428085" cy="31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9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pato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77" y="1600200"/>
            <a:ext cx="30448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águila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304540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5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toro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309118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361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gallo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7400"/>
            <a:ext cx="3072689" cy="34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7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gallina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0800"/>
            <a:ext cx="4144224" cy="32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6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cisne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2392369"/>
            <a:ext cx="4274820" cy="29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0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paloma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04" y="1828800"/>
            <a:ext cx="3436391" cy="37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1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golondrina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66" y="2438400"/>
            <a:ext cx="3588867" cy="29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6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loro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31" y="1642561"/>
            <a:ext cx="2701138" cy="4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72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perico</a:t>
            </a:r>
            <a:endParaRPr lang="en-US" dirty="0"/>
          </a:p>
        </p:txBody>
      </p:sp>
      <p:pic>
        <p:nvPicPr>
          <p:cNvPr id="4" name="Content Placeholder 3" descr="http://www.earthlife.net/birds/images/clipart/budgy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2209800"/>
            <a:ext cx="2695575" cy="357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714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pavo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3681984" cy="35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82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mariposa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3886200" cy="38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19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mosca</a:t>
            </a:r>
            <a:endParaRPr lang="en-US" dirty="0"/>
          </a:p>
        </p:txBody>
      </p:sp>
      <p:pic>
        <p:nvPicPr>
          <p:cNvPr id="4" name="Content Placeholder 3" descr="http://www.clker.com/cliparts/6/f/f/9/11949854291316236566fly_01.svg.med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57" y="1836736"/>
            <a:ext cx="3835285" cy="405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43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tortuga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risti\AppData\Local\Microsoft\Windows\Temporary Internet Files\Content.IE5\A0V63G37\MC900441417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890837" cy="2551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110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árbol</a:t>
            </a:r>
            <a:endParaRPr lang="en-US" dirty="0"/>
          </a:p>
        </p:txBody>
      </p:sp>
      <p:sp>
        <p:nvSpPr>
          <p:cNvPr id="5" name="Tree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1295400" y="1600200"/>
            <a:ext cx="6248400" cy="4267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1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tronco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98" y="1981200"/>
            <a:ext cx="3319604" cy="3384973"/>
          </a:xfrm>
        </p:spPr>
      </p:pic>
    </p:spTree>
    <p:extLst>
      <p:ext uri="{BB962C8B-B14F-4D97-AF65-F5344CB8AC3E}">
        <p14:creationId xmlns:p14="http://schemas.microsoft.com/office/powerpoint/2010/main" val="3459533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corteza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wpclipart.com/plants/trees/trees_5/tree_with_striped_bar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21" y="1981200"/>
            <a:ext cx="2814638" cy="3382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3505200" y="4114800"/>
            <a:ext cx="1131006" cy="76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27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raíz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686175" cy="338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4953000"/>
            <a:ext cx="1447800" cy="479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89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palmera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009900" cy="386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204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arbusto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752600" y="4114800"/>
            <a:ext cx="1905000" cy="1510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28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tallo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4419600"/>
            <a:ext cx="2360612" cy="59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0"/>
            <a:ext cx="29046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0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pétalo</a:t>
            </a:r>
            <a:endParaRPr lang="en-US" dirty="0"/>
          </a:p>
        </p:txBody>
      </p:sp>
      <p:pic>
        <p:nvPicPr>
          <p:cNvPr id="4" name="Content Placeholder 3" descr="http://www.clipartbest.com/cliparts/yTk/4XK/yTk4XKpbc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536464" cy="3684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19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semilla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186112" cy="34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143000" y="4953000"/>
            <a:ext cx="2133600" cy="376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678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ramo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259150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339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sapo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risti\AppData\Local\Microsoft\Windows\Temporary Internet Files\Content.IE5\87N4BVPO\MC90002227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847657" cy="2875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527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espina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399177" y="4648200"/>
            <a:ext cx="630023" cy="1323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7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rama</a:t>
            </a:r>
            <a:endParaRPr lang="en-US" dirty="0"/>
          </a:p>
        </p:txBody>
      </p:sp>
      <p:pic>
        <p:nvPicPr>
          <p:cNvPr id="4" name="Content Placeholder 3" descr="http://www.clipartbest.com/cliparts/MTL/r7R/MTLr7RrT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803798" cy="36145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5791200" y="3657600"/>
            <a:ext cx="452755" cy="1050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82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hoja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3326476" cy="35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9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rana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87N4BVPO\MC900391452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652571" cy="290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01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risti\AppData\Local\Microsoft\Windows\Temporary Internet Files\Content.IE5\A0V63G37\MC900034097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30327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473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serpiente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667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08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gusano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3429000" cy="26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362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(2)">
  <a:themeElements>
    <a:clrScheme name="Lined 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ned Pap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ed 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d 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d 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d 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d 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d 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2DD55D-B070-4968-9580-DDC59FCFEC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139</TotalTime>
  <Words>119</Words>
  <Application>Microsoft Office PowerPoint</Application>
  <PresentationFormat>On-screen Show (4:3)</PresentationFormat>
  <Paragraphs>54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GrilledCheese BTN Toasted</vt:lpstr>
      <vt:lpstr>CSC(2)</vt:lpstr>
      <vt:lpstr>Apendice A: Lista 1</vt:lpstr>
      <vt:lpstr>el tigre</vt:lpstr>
      <vt:lpstr>el toro</vt:lpstr>
      <vt:lpstr>la tortuga</vt:lpstr>
      <vt:lpstr>el sapo</vt:lpstr>
      <vt:lpstr>la rana</vt:lpstr>
      <vt:lpstr>la vaca</vt:lpstr>
      <vt:lpstr>la serpiente</vt:lpstr>
      <vt:lpstr>el gusano</vt:lpstr>
      <vt:lpstr>la rata</vt:lpstr>
      <vt:lpstr>el ráton</vt:lpstr>
      <vt:lpstr>el mono</vt:lpstr>
      <vt:lpstr>el oso</vt:lpstr>
      <vt:lpstr>la jirafa</vt:lpstr>
      <vt:lpstr>el lobo</vt:lpstr>
      <vt:lpstr>la oveja</vt:lpstr>
      <vt:lpstr>el cordero</vt:lpstr>
      <vt:lpstr>el conejo</vt:lpstr>
      <vt:lpstr>el cerdo/el puerco</vt:lpstr>
      <vt:lpstr>la ballena</vt:lpstr>
      <vt:lpstr>el burro</vt:lpstr>
      <vt:lpstr>el zorro</vt:lpstr>
      <vt:lpstr>el venado</vt:lpstr>
      <vt:lpstr>la abeja</vt:lpstr>
      <vt:lpstr>la araña</vt:lpstr>
      <vt:lpstr>el búho</vt:lpstr>
      <vt:lpstr>el caballo</vt:lpstr>
      <vt:lpstr>el pato</vt:lpstr>
      <vt:lpstr>el águila</vt:lpstr>
      <vt:lpstr>el gallo</vt:lpstr>
      <vt:lpstr>la gallina</vt:lpstr>
      <vt:lpstr>el cisne</vt:lpstr>
      <vt:lpstr>la paloma</vt:lpstr>
      <vt:lpstr>la golondrina</vt:lpstr>
      <vt:lpstr>el loro</vt:lpstr>
      <vt:lpstr>el perico</vt:lpstr>
      <vt:lpstr>el pavo</vt:lpstr>
      <vt:lpstr>la mariposa</vt:lpstr>
      <vt:lpstr>la mosca</vt:lpstr>
      <vt:lpstr>el árbol</vt:lpstr>
      <vt:lpstr>el tronco</vt:lpstr>
      <vt:lpstr>la corteza</vt:lpstr>
      <vt:lpstr>la raíz</vt:lpstr>
      <vt:lpstr>la palmera</vt:lpstr>
      <vt:lpstr>el arbusto</vt:lpstr>
      <vt:lpstr>el tallo</vt:lpstr>
      <vt:lpstr>el pétalo</vt:lpstr>
      <vt:lpstr>la semilla</vt:lpstr>
      <vt:lpstr>el ramo</vt:lpstr>
      <vt:lpstr>la espina</vt:lpstr>
      <vt:lpstr>la rama</vt:lpstr>
      <vt:lpstr>la hoja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Apendice A: Lista 1</dc:title>
  <dc:creator>Kristi</dc:creator>
  <cp:lastModifiedBy>Harris, Kristi</cp:lastModifiedBy>
  <cp:revision>7</cp:revision>
  <dcterms:created xsi:type="dcterms:W3CDTF">2012-09-08T21:19:47Z</dcterms:created>
  <dcterms:modified xsi:type="dcterms:W3CDTF">2015-08-21T16:14:07Z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TC300081699990</vt:lpwstr>
  </property>
</Properties>
</file>